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4"/>
    <p:sldMasterId id="2147483651" r:id="rId5"/>
  </p:sldMasterIdLst>
  <p:notesMasterIdLst>
    <p:notesMasterId r:id="rId13"/>
  </p:notesMasterIdLst>
  <p:handoutMasterIdLst>
    <p:handoutMasterId r:id="rId14"/>
  </p:handoutMasterIdLst>
  <p:sldIdLst>
    <p:sldId id="256" r:id="rId6"/>
    <p:sldId id="285" r:id="rId7"/>
    <p:sldId id="284" r:id="rId8"/>
    <p:sldId id="286" r:id="rId9"/>
    <p:sldId id="287" r:id="rId10"/>
    <p:sldId id="288" r:id="rId11"/>
    <p:sldId id="289" r:id="rId12"/>
  </p:sldIdLst>
  <p:sldSz cx="12192000" cy="6858000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A8C40D-8D99-1407-C650-5D545A8A9050}" v="17" dt="2022-05-18T08:38:25.747"/>
  </p1510:revLst>
</p1510:revInfo>
</file>

<file path=ppt/tableStyles.xml><?xml version="1.0" encoding="utf-8"?>
<a:tblStyleLst xmlns:a="http://schemas.openxmlformats.org/drawingml/2006/main" def="{167D2CF9-7989-4A9A-B4C5-01541BCC05FD}">
  <a:tblStyle styleId="{167D2CF9-7989-4A9A-B4C5-01541BCC05F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728" autoAdjust="0"/>
  </p:normalViewPr>
  <p:slideViewPr>
    <p:cSldViewPr snapToGrid="0">
      <p:cViewPr varScale="1">
        <p:scale>
          <a:sx n="57" d="100"/>
          <a:sy n="57" d="100"/>
        </p:scale>
        <p:origin x="9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yne, Susanna" userId="37f61e4c-f848-47e8-9bc3-506d40327ce0" providerId="ADAL" clId="{2EC2FC70-45B1-4163-863B-4A12A21C207B}"/>
    <pc:docChg chg="custSel addSld delSld modSld sldOrd">
      <pc:chgData name="Payne, Susanna" userId="37f61e4c-f848-47e8-9bc3-506d40327ce0" providerId="ADAL" clId="{2EC2FC70-45B1-4163-863B-4A12A21C207B}" dt="2021-04-27T17:26:19.740" v="889" actId="2696"/>
      <pc:docMkLst>
        <pc:docMk/>
      </pc:docMkLst>
      <pc:sldChg chg="modSp mod">
        <pc:chgData name="Payne, Susanna" userId="37f61e4c-f848-47e8-9bc3-506d40327ce0" providerId="ADAL" clId="{2EC2FC70-45B1-4163-863B-4A12A21C207B}" dt="2021-04-27T17:18:25.685" v="73" actId="20577"/>
        <pc:sldMkLst>
          <pc:docMk/>
          <pc:sldMk cId="0" sldId="256"/>
        </pc:sldMkLst>
        <pc:spChg chg="mod">
          <ac:chgData name="Payne, Susanna" userId="37f61e4c-f848-47e8-9bc3-506d40327ce0" providerId="ADAL" clId="{2EC2FC70-45B1-4163-863B-4A12A21C207B}" dt="2021-04-27T17:18:22.157" v="72" actId="20577"/>
          <ac:spMkLst>
            <pc:docMk/>
            <pc:sldMk cId="0" sldId="256"/>
            <ac:spMk id="43" creationId="{00000000-0000-0000-0000-000000000000}"/>
          </ac:spMkLst>
        </pc:spChg>
        <pc:spChg chg="mod">
          <ac:chgData name="Payne, Susanna" userId="37f61e4c-f848-47e8-9bc3-506d40327ce0" providerId="ADAL" clId="{2EC2FC70-45B1-4163-863B-4A12A21C207B}" dt="2021-04-27T17:18:25.685" v="73" actId="20577"/>
          <ac:spMkLst>
            <pc:docMk/>
            <pc:sldMk cId="0" sldId="256"/>
            <ac:spMk id="44" creationId="{00000000-0000-0000-0000-000000000000}"/>
          </ac:spMkLst>
        </pc:spChg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0" sldId="282"/>
        </pc:sldMkLst>
      </pc:sldChg>
      <pc:sldChg chg="modSp mod">
        <pc:chgData name="Payne, Susanna" userId="37f61e4c-f848-47e8-9bc3-506d40327ce0" providerId="ADAL" clId="{2EC2FC70-45B1-4163-863B-4A12A21C207B}" dt="2021-04-27T17:21:30.938" v="302" actId="20577"/>
        <pc:sldMkLst>
          <pc:docMk/>
          <pc:sldMk cId="999769869" sldId="284"/>
        </pc:sldMkLst>
        <pc:spChg chg="mod">
          <ac:chgData name="Payne, Susanna" userId="37f61e4c-f848-47e8-9bc3-506d40327ce0" providerId="ADAL" clId="{2EC2FC70-45B1-4163-863B-4A12A21C207B}" dt="2021-04-27T17:18:44.326" v="103" actId="20577"/>
          <ac:spMkLst>
            <pc:docMk/>
            <pc:sldMk cId="999769869" sldId="284"/>
            <ac:spMk id="2" creationId="{B5A1CD22-C5BB-4F98-BB37-EDBC852B8C29}"/>
          </ac:spMkLst>
        </pc:spChg>
        <pc:spChg chg="mod">
          <ac:chgData name="Payne, Susanna" userId="37f61e4c-f848-47e8-9bc3-506d40327ce0" providerId="ADAL" clId="{2EC2FC70-45B1-4163-863B-4A12A21C207B}" dt="2021-04-27T17:21:30.938" v="302" actId="20577"/>
          <ac:spMkLst>
            <pc:docMk/>
            <pc:sldMk cId="999769869" sldId="284"/>
            <ac:spMk id="3" creationId="{C5B0A5A4-36C4-453A-9494-5DE4E7F23D16}"/>
          </ac:spMkLst>
        </pc:spChg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652049049" sldId="285"/>
        </pc:sldMkLst>
      </pc:sldChg>
      <pc:sldChg chg="modSp add mod ord">
        <pc:chgData name="Payne, Susanna" userId="37f61e4c-f848-47e8-9bc3-506d40327ce0" providerId="ADAL" clId="{2EC2FC70-45B1-4163-863B-4A12A21C207B}" dt="2021-04-27T17:19:13.344" v="144"/>
        <pc:sldMkLst>
          <pc:docMk/>
          <pc:sldMk cId="1531415234" sldId="285"/>
        </pc:sldMkLst>
        <pc:spChg chg="mod">
          <ac:chgData name="Payne, Susanna" userId="37f61e4c-f848-47e8-9bc3-506d40327ce0" providerId="ADAL" clId="{2EC2FC70-45B1-4163-863B-4A12A21C207B}" dt="2021-04-27T17:18:53.969" v="109" actId="20577"/>
          <ac:spMkLst>
            <pc:docMk/>
            <pc:sldMk cId="1531415234" sldId="285"/>
            <ac:spMk id="2" creationId="{B5A1CD22-C5BB-4F98-BB37-EDBC852B8C29}"/>
          </ac:spMkLst>
        </pc:spChg>
        <pc:spChg chg="mod">
          <ac:chgData name="Payne, Susanna" userId="37f61e4c-f848-47e8-9bc3-506d40327ce0" providerId="ADAL" clId="{2EC2FC70-45B1-4163-863B-4A12A21C207B}" dt="2021-04-27T17:19:10.320" v="142" actId="5793"/>
          <ac:spMkLst>
            <pc:docMk/>
            <pc:sldMk cId="1531415234" sldId="285"/>
            <ac:spMk id="3" creationId="{C5B0A5A4-36C4-453A-9494-5DE4E7F23D16}"/>
          </ac:spMkLst>
        </pc:spChg>
      </pc:sldChg>
      <pc:sldChg chg="modSp add mod">
        <pc:chgData name="Payne, Susanna" userId="37f61e4c-f848-47e8-9bc3-506d40327ce0" providerId="ADAL" clId="{2EC2FC70-45B1-4163-863B-4A12A21C207B}" dt="2021-04-27T17:23:08.846" v="430" actId="20577"/>
        <pc:sldMkLst>
          <pc:docMk/>
          <pc:sldMk cId="116665115" sldId="286"/>
        </pc:sldMkLst>
        <pc:spChg chg="mod">
          <ac:chgData name="Payne, Susanna" userId="37f61e4c-f848-47e8-9bc3-506d40327ce0" providerId="ADAL" clId="{2EC2FC70-45B1-4163-863B-4A12A21C207B}" dt="2021-04-27T17:21:46.565" v="305" actId="20577"/>
          <ac:spMkLst>
            <pc:docMk/>
            <pc:sldMk cId="116665115" sldId="286"/>
            <ac:spMk id="2" creationId="{B5A1CD22-C5BB-4F98-BB37-EDBC852B8C29}"/>
          </ac:spMkLst>
        </pc:spChg>
        <pc:spChg chg="mod">
          <ac:chgData name="Payne, Susanna" userId="37f61e4c-f848-47e8-9bc3-506d40327ce0" providerId="ADAL" clId="{2EC2FC70-45B1-4163-863B-4A12A21C207B}" dt="2021-04-27T17:23:08.846" v="430" actId="20577"/>
          <ac:spMkLst>
            <pc:docMk/>
            <pc:sldMk cId="116665115" sldId="286"/>
            <ac:spMk id="3" creationId="{C5B0A5A4-36C4-453A-9494-5DE4E7F23D16}"/>
          </ac:spMkLst>
        </pc:spChg>
      </pc:sldChg>
      <pc:sldChg chg="modSp add mod">
        <pc:chgData name="Payne, Susanna" userId="37f61e4c-f848-47e8-9bc3-506d40327ce0" providerId="ADAL" clId="{2EC2FC70-45B1-4163-863B-4A12A21C207B}" dt="2021-04-27T17:23:42.069" v="547" actId="20577"/>
        <pc:sldMkLst>
          <pc:docMk/>
          <pc:sldMk cId="2186834193" sldId="287"/>
        </pc:sldMkLst>
        <pc:spChg chg="mod">
          <ac:chgData name="Payne, Susanna" userId="37f61e4c-f848-47e8-9bc3-506d40327ce0" providerId="ADAL" clId="{2EC2FC70-45B1-4163-863B-4A12A21C207B}" dt="2021-04-27T17:23:23.835" v="433" actId="20577"/>
          <ac:spMkLst>
            <pc:docMk/>
            <pc:sldMk cId="2186834193" sldId="287"/>
            <ac:spMk id="2" creationId="{B5A1CD22-C5BB-4F98-BB37-EDBC852B8C29}"/>
          </ac:spMkLst>
        </pc:spChg>
        <pc:spChg chg="mod">
          <ac:chgData name="Payne, Susanna" userId="37f61e4c-f848-47e8-9bc3-506d40327ce0" providerId="ADAL" clId="{2EC2FC70-45B1-4163-863B-4A12A21C207B}" dt="2021-04-27T17:23:42.069" v="547" actId="20577"/>
          <ac:spMkLst>
            <pc:docMk/>
            <pc:sldMk cId="2186834193" sldId="287"/>
            <ac:spMk id="3" creationId="{C5B0A5A4-36C4-453A-9494-5DE4E7F23D16}"/>
          </ac:spMkLst>
        </pc:spChg>
      </pc:sldChg>
      <pc:sldChg chg="modSp add mod">
        <pc:chgData name="Payne, Susanna" userId="37f61e4c-f848-47e8-9bc3-506d40327ce0" providerId="ADAL" clId="{2EC2FC70-45B1-4163-863B-4A12A21C207B}" dt="2021-04-27T17:24:35.989" v="692" actId="20577"/>
        <pc:sldMkLst>
          <pc:docMk/>
          <pc:sldMk cId="998966909" sldId="288"/>
        </pc:sldMkLst>
        <pc:spChg chg="mod">
          <ac:chgData name="Payne, Susanna" userId="37f61e4c-f848-47e8-9bc3-506d40327ce0" providerId="ADAL" clId="{2EC2FC70-45B1-4163-863B-4A12A21C207B}" dt="2021-04-27T17:24:06.108" v="550" actId="20577"/>
          <ac:spMkLst>
            <pc:docMk/>
            <pc:sldMk cId="998966909" sldId="288"/>
            <ac:spMk id="2" creationId="{B5A1CD22-C5BB-4F98-BB37-EDBC852B8C29}"/>
          </ac:spMkLst>
        </pc:spChg>
        <pc:spChg chg="mod">
          <ac:chgData name="Payne, Susanna" userId="37f61e4c-f848-47e8-9bc3-506d40327ce0" providerId="ADAL" clId="{2EC2FC70-45B1-4163-863B-4A12A21C207B}" dt="2021-04-27T17:24:35.989" v="692" actId="20577"/>
          <ac:spMkLst>
            <pc:docMk/>
            <pc:sldMk cId="998966909" sldId="288"/>
            <ac:spMk id="3" creationId="{C5B0A5A4-36C4-453A-9494-5DE4E7F23D16}"/>
          </ac:spMkLst>
        </pc:spChg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575008555" sldId="288"/>
        </pc:sldMkLst>
      </pc:sldChg>
      <pc:sldChg chg="modSp add mod">
        <pc:chgData name="Payne, Susanna" userId="37f61e4c-f848-47e8-9bc3-506d40327ce0" providerId="ADAL" clId="{2EC2FC70-45B1-4163-863B-4A12A21C207B}" dt="2021-04-27T17:25:50.096" v="887" actId="20577"/>
        <pc:sldMkLst>
          <pc:docMk/>
          <pc:sldMk cId="956013435" sldId="289"/>
        </pc:sldMkLst>
        <pc:spChg chg="mod">
          <ac:chgData name="Payne, Susanna" userId="37f61e4c-f848-47e8-9bc3-506d40327ce0" providerId="ADAL" clId="{2EC2FC70-45B1-4163-863B-4A12A21C207B}" dt="2021-04-27T17:24:59.119" v="695" actId="20577"/>
          <ac:spMkLst>
            <pc:docMk/>
            <pc:sldMk cId="956013435" sldId="289"/>
            <ac:spMk id="2" creationId="{B5A1CD22-C5BB-4F98-BB37-EDBC852B8C29}"/>
          </ac:spMkLst>
        </pc:spChg>
        <pc:spChg chg="mod">
          <ac:chgData name="Payne, Susanna" userId="37f61e4c-f848-47e8-9bc3-506d40327ce0" providerId="ADAL" clId="{2EC2FC70-45B1-4163-863B-4A12A21C207B}" dt="2021-04-27T17:25:50.096" v="887" actId="20577"/>
          <ac:spMkLst>
            <pc:docMk/>
            <pc:sldMk cId="956013435" sldId="289"/>
            <ac:spMk id="3" creationId="{C5B0A5A4-36C4-453A-9494-5DE4E7F23D16}"/>
          </ac:spMkLst>
        </pc:spChg>
      </pc:sldChg>
      <pc:sldChg chg="add del">
        <pc:chgData name="Payne, Susanna" userId="37f61e4c-f848-47e8-9bc3-506d40327ce0" providerId="ADAL" clId="{2EC2FC70-45B1-4163-863B-4A12A21C207B}" dt="2021-04-27T17:26:19.740" v="889" actId="2696"/>
        <pc:sldMkLst>
          <pc:docMk/>
          <pc:sldMk cId="3189631669" sldId="290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958193543" sldId="295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755408584" sldId="296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4062440212" sldId="303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846018447" sldId="305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96072521" sldId="308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2035495311" sldId="313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769177628" sldId="314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874503156" sldId="315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667876037" sldId="318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483633969" sldId="319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870545225" sldId="320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062026747" sldId="321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312231640" sldId="322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119568700" sldId="323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382503975" sldId="324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028076571" sldId="325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4012879309" sldId="326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702935248" sldId="327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176120062" sldId="328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2955352896" sldId="329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2157928603" sldId="332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363213564" sldId="334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2817845587" sldId="335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10922861" sldId="336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513613281" sldId="337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318558385" sldId="338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328984631" sldId="339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887890873" sldId="340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273317414" sldId="341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050855524" sldId="345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2920757173" sldId="346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072489427" sldId="347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523023105" sldId="348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821642410" sldId="349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1990957383" sldId="350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672004404" sldId="351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720969218" sldId="352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3062597898" sldId="353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2802851890" sldId="355"/>
        </pc:sldMkLst>
      </pc:sldChg>
      <pc:sldChg chg="del">
        <pc:chgData name="Payne, Susanna" userId="37f61e4c-f848-47e8-9bc3-506d40327ce0" providerId="ADAL" clId="{2EC2FC70-45B1-4163-863B-4A12A21C207B}" dt="2021-04-27T17:18:03.567" v="0" actId="47"/>
        <pc:sldMkLst>
          <pc:docMk/>
          <pc:sldMk cId="4049822673" sldId="356"/>
        </pc:sldMkLst>
      </pc:sldChg>
    </pc:docChg>
  </pc:docChgLst>
  <pc:docChgLst>
    <pc:chgData name="Payne, Susanna" userId="S::k1641772@kcl.ac.uk::37f61e4c-f848-47e8-9bc3-506d40327ce0" providerId="AD" clId="Web-{79A8C40D-8D99-1407-C650-5D545A8A9050}"/>
    <pc:docChg chg="modSld">
      <pc:chgData name="Payne, Susanna" userId="S::k1641772@kcl.ac.uk::37f61e4c-f848-47e8-9bc3-506d40327ce0" providerId="AD" clId="Web-{79A8C40D-8D99-1407-C650-5D545A8A9050}" dt="2022-05-18T08:38:22.731" v="15" actId="20577"/>
      <pc:docMkLst>
        <pc:docMk/>
      </pc:docMkLst>
      <pc:sldChg chg="modSp">
        <pc:chgData name="Payne, Susanna" userId="S::k1641772@kcl.ac.uk::37f61e4c-f848-47e8-9bc3-506d40327ce0" providerId="AD" clId="Web-{79A8C40D-8D99-1407-C650-5D545A8A9050}" dt="2022-05-18T08:38:22.731" v="15" actId="20577"/>
        <pc:sldMkLst>
          <pc:docMk/>
          <pc:sldMk cId="2186834193" sldId="287"/>
        </pc:sldMkLst>
        <pc:spChg chg="mod">
          <ac:chgData name="Payne, Susanna" userId="S::k1641772@kcl.ac.uk::37f61e4c-f848-47e8-9bc3-506d40327ce0" providerId="AD" clId="Web-{79A8C40D-8D99-1407-C650-5D545A8A9050}" dt="2022-05-18T08:38:22.731" v="15" actId="20577"/>
          <ac:spMkLst>
            <pc:docMk/>
            <pc:sldMk cId="2186834193" sldId="287"/>
            <ac:spMk id="3" creationId="{C5B0A5A4-36C4-453A-9494-5DE4E7F23D1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FE979-7C49-4C4A-A969-9D4B8FFDE815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A87E1-56A3-4730-9B7E-B11AE3A8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336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2" y="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0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2" y="9430090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24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96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04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73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82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5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375138" y="4459288"/>
            <a:ext cx="7913077" cy="1941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ubTitle" idx="1"/>
          </p:nvPr>
        </p:nvSpPr>
        <p:spPr>
          <a:xfrm>
            <a:off x="9015046" y="4399208"/>
            <a:ext cx="2157045" cy="18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7661275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196850" y="152400"/>
            <a:ext cx="11798300" cy="653256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11" name="Google Shape;11;p1"/>
          <p:cNvGrpSpPr/>
          <p:nvPr/>
        </p:nvGrpSpPr>
        <p:grpSpPr>
          <a:xfrm>
            <a:off x="8593138" y="0"/>
            <a:ext cx="3598861" cy="1030287"/>
            <a:chOff x="0" y="0"/>
            <a:chExt cx="2147483646" cy="2147483647"/>
          </a:xfrm>
        </p:grpSpPr>
        <p:pic>
          <p:nvPicPr>
            <p:cNvPr id="12" name="Google Shape;12;p1" descr="Image result for institute of psychiatry psychology and neuroscience"/>
            <p:cNvPicPr preferRelativeResize="0"/>
            <p:nvPr/>
          </p:nvPicPr>
          <p:blipFill rotWithShape="1">
            <a:blip r:embed="rId3">
              <a:alphaModFix/>
            </a:blip>
            <a:srcRect t="8537"/>
            <a:stretch/>
          </p:blipFill>
          <p:spPr>
            <a:xfrm>
              <a:off x="0" y="0"/>
              <a:ext cx="1639696813" cy="21474836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Google Shape;13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39741224" y="0"/>
              <a:ext cx="507742422" cy="1353345529"/>
            </a:xfrm>
            <a:prstGeom prst="rect">
              <a:avLst/>
            </a:prstGeom>
            <a:noFill/>
            <a:ln>
              <a:noFill/>
            </a:ln>
            <a:effectLst>
              <a:outerShdw blurRad="63500" sx="999" sy="999">
                <a:srgbClr val="000000"/>
              </a:outerShdw>
            </a:effectLst>
          </p:spPr>
        </p:pic>
      </p:grpSp>
      <p:pic>
        <p:nvPicPr>
          <p:cNvPr id="14" name="Google Shape;14;p1" descr="Image result for institute of psychiatry psychology and neuroscience"/>
          <p:cNvPicPr preferRelativeResize="0"/>
          <p:nvPr/>
        </p:nvPicPr>
        <p:blipFill rotWithShape="1">
          <a:blip r:embed="rId5">
            <a:alphaModFix/>
          </a:blip>
          <a:srcRect t="8537"/>
          <a:stretch/>
        </p:blipFill>
        <p:spPr>
          <a:xfrm>
            <a:off x="0" y="0"/>
            <a:ext cx="10702925" cy="401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702925" y="0"/>
            <a:ext cx="1489075" cy="1135062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/>
          <p:nvPr/>
        </p:nvSpPr>
        <p:spPr>
          <a:xfrm>
            <a:off x="8474075" y="4459287"/>
            <a:ext cx="2973387" cy="1265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7661275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/>
        </p:nvSpPr>
        <p:spPr>
          <a:xfrm>
            <a:off x="196850" y="152400"/>
            <a:ext cx="11798300" cy="653256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24" name="Google Shape;24;p3"/>
          <p:cNvGrpSpPr/>
          <p:nvPr/>
        </p:nvGrpSpPr>
        <p:grpSpPr>
          <a:xfrm>
            <a:off x="8593138" y="0"/>
            <a:ext cx="3598861" cy="1030287"/>
            <a:chOff x="0" y="0"/>
            <a:chExt cx="2147483646" cy="2147483647"/>
          </a:xfrm>
        </p:grpSpPr>
        <p:pic>
          <p:nvPicPr>
            <p:cNvPr id="25" name="Google Shape;25;p3" descr="Image result for institute of psychiatry psychology and neuroscience"/>
            <p:cNvPicPr preferRelativeResize="0"/>
            <p:nvPr/>
          </p:nvPicPr>
          <p:blipFill rotWithShape="1">
            <a:blip r:embed="rId3">
              <a:alphaModFix/>
            </a:blip>
            <a:srcRect t="8537"/>
            <a:stretch/>
          </p:blipFill>
          <p:spPr>
            <a:xfrm>
              <a:off x="0" y="0"/>
              <a:ext cx="1639696813" cy="21474836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Google Shape;26;p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39741224" y="0"/>
              <a:ext cx="507742422" cy="1353345529"/>
            </a:xfrm>
            <a:prstGeom prst="rect">
              <a:avLst/>
            </a:prstGeom>
            <a:noFill/>
            <a:ln>
              <a:noFill/>
            </a:ln>
            <a:effectLst>
              <a:outerShdw blurRad="63500" sx="999" sy="999">
                <a:srgbClr val="000000"/>
              </a:outerShdw>
            </a:effectLst>
          </p:spPr>
        </p:pic>
      </p:grpSp>
      <p:grpSp>
        <p:nvGrpSpPr>
          <p:cNvPr id="27" name="Google Shape;27;p3"/>
          <p:cNvGrpSpPr/>
          <p:nvPr/>
        </p:nvGrpSpPr>
        <p:grpSpPr>
          <a:xfrm>
            <a:off x="8593138" y="0"/>
            <a:ext cx="3598861" cy="1030287"/>
            <a:chOff x="0" y="0"/>
            <a:chExt cx="2147483646" cy="2147483647"/>
          </a:xfrm>
        </p:grpSpPr>
        <p:pic>
          <p:nvPicPr>
            <p:cNvPr id="28" name="Google Shape;28;p3" descr="Image result for institute of psychiatry psychology and neuroscience"/>
            <p:cNvPicPr preferRelativeResize="0"/>
            <p:nvPr/>
          </p:nvPicPr>
          <p:blipFill rotWithShape="1">
            <a:blip r:embed="rId3">
              <a:alphaModFix/>
            </a:blip>
            <a:srcRect t="8537"/>
            <a:stretch/>
          </p:blipFill>
          <p:spPr>
            <a:xfrm>
              <a:off x="0" y="0"/>
              <a:ext cx="1639696813" cy="21474836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Google Shape;29;p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39741224" y="0"/>
              <a:ext cx="507742422" cy="1353345529"/>
            </a:xfrm>
            <a:prstGeom prst="rect">
              <a:avLst/>
            </a:prstGeom>
            <a:noFill/>
            <a:ln>
              <a:noFill/>
            </a:ln>
            <a:effectLst>
              <a:outerShdw blurRad="63500" sx="999" sy="999">
                <a:srgbClr val="000000"/>
              </a:outerShdw>
            </a:effectLst>
          </p:spPr>
        </p:pic>
      </p:grp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7661275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5" descr="Image result for institute of psychiatry psychology and neuroscience"/>
          <p:cNvPicPr preferRelativeResize="0"/>
          <p:nvPr/>
        </p:nvPicPr>
        <p:blipFill rotWithShape="1">
          <a:blip r:embed="rId3">
            <a:alphaModFix/>
          </a:blip>
          <a:srcRect t="8537"/>
          <a:stretch/>
        </p:blipFill>
        <p:spPr>
          <a:xfrm>
            <a:off x="0" y="0"/>
            <a:ext cx="10702925" cy="401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02925" y="0"/>
            <a:ext cx="1489075" cy="1135062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"/>
          <p:cNvSpPr txBox="1">
            <a:spLocks noGrp="1"/>
          </p:cNvSpPr>
          <p:nvPr>
            <p:ph type="ctrTitle"/>
          </p:nvPr>
        </p:nvSpPr>
        <p:spPr>
          <a:xfrm>
            <a:off x="276150" y="4298900"/>
            <a:ext cx="8652900" cy="2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dirty="0">
                <a:latin typeface="Calibri"/>
                <a:ea typeface="Calibri"/>
                <a:cs typeface="Calibri"/>
                <a:sym typeface="Calibri"/>
              </a:rPr>
              <a:t>Facing your fears together</a:t>
            </a:r>
            <a:br>
              <a:rPr lang="en-GB" sz="44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GB" sz="4400" b="1" dirty="0">
                <a:latin typeface="Calibri"/>
                <a:ea typeface="Calibri"/>
                <a:cs typeface="Calibri"/>
                <a:sym typeface="Calibri"/>
              </a:rPr>
              <a:t>Revision QUIZ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1"/>
          </p:nvPr>
        </p:nvSpPr>
        <p:spPr>
          <a:xfrm>
            <a:off x="8636000" y="4174612"/>
            <a:ext cx="3141575" cy="2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D22-C5BB-4F98-BB37-EDBC852B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0A5A4-36C4-453A-9494-5DE4E7F23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800" indent="0">
              <a:buNone/>
            </a:pPr>
            <a:endParaRPr lang="en-GB" dirty="0"/>
          </a:p>
          <a:p>
            <a:pPr marL="50800" indent="0">
              <a:buNone/>
            </a:pPr>
            <a:r>
              <a:rPr lang="en-GB" sz="3200" dirty="0">
                <a:solidFill>
                  <a:srgbClr val="7030A0"/>
                </a:solidFill>
              </a:rPr>
              <a:t>Pick your team name……</a:t>
            </a:r>
          </a:p>
        </p:txBody>
      </p:sp>
    </p:spTree>
    <p:extLst>
      <p:ext uri="{BB962C8B-B14F-4D97-AF65-F5344CB8AC3E}">
        <p14:creationId xmlns:p14="http://schemas.microsoft.com/office/powerpoint/2010/main" val="153141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D22-C5BB-4F98-BB37-EDBC852B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0A5A4-36C4-453A-9494-5DE4E7F23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en-GB" b="1" dirty="0"/>
              <a:t>Why is fear useful for human survival?</a:t>
            </a:r>
          </a:p>
        </p:txBody>
      </p:sp>
    </p:spTree>
    <p:extLst>
      <p:ext uri="{BB962C8B-B14F-4D97-AF65-F5344CB8AC3E}">
        <p14:creationId xmlns:p14="http://schemas.microsoft.com/office/powerpoint/2010/main" val="99976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D22-C5BB-4F98-BB37-EDBC852B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0A5A4-36C4-453A-9494-5DE4E7F23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en-GB" b="1" dirty="0"/>
              <a:t>What’s the difference between coping behaviours and unhelpful habits?</a:t>
            </a:r>
          </a:p>
        </p:txBody>
      </p:sp>
    </p:spTree>
    <p:extLst>
      <p:ext uri="{BB962C8B-B14F-4D97-AF65-F5344CB8AC3E}">
        <p14:creationId xmlns:p14="http://schemas.microsoft.com/office/powerpoint/2010/main" val="116665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D22-C5BB-4F98-BB37-EDBC852B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0A5A4-36C4-453A-9494-5DE4E7F23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en-GB" b="1" dirty="0"/>
              <a:t>Name 3 grounding/coping strategies</a:t>
            </a:r>
          </a:p>
        </p:txBody>
      </p:sp>
    </p:spTree>
    <p:extLst>
      <p:ext uri="{BB962C8B-B14F-4D97-AF65-F5344CB8AC3E}">
        <p14:creationId xmlns:p14="http://schemas.microsoft.com/office/powerpoint/2010/main" val="218683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D22-C5BB-4F98-BB37-EDBC852B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0A5A4-36C4-453A-9494-5DE4E7F23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en-GB" b="1" dirty="0"/>
              <a:t>What happens to your level of anxiety if you face a fear without doing unhelpful behaviours?</a:t>
            </a:r>
          </a:p>
        </p:txBody>
      </p:sp>
    </p:spTree>
    <p:extLst>
      <p:ext uri="{BB962C8B-B14F-4D97-AF65-F5344CB8AC3E}">
        <p14:creationId xmlns:p14="http://schemas.microsoft.com/office/powerpoint/2010/main" val="99896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CD22-C5BB-4F98-BB37-EDBC852B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0A5A4-36C4-453A-9494-5DE4E7F23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pPr marL="50800" indent="0">
              <a:buNone/>
            </a:pPr>
            <a:r>
              <a:rPr lang="en-GB" b="1" dirty="0"/>
              <a:t>Give two examples of advice to remember when facing fears.</a:t>
            </a:r>
          </a:p>
        </p:txBody>
      </p:sp>
    </p:spTree>
    <p:extLst>
      <p:ext uri="{BB962C8B-B14F-4D97-AF65-F5344CB8AC3E}">
        <p14:creationId xmlns:p14="http://schemas.microsoft.com/office/powerpoint/2010/main" val="956013435"/>
      </p:ext>
    </p:extLst>
  </p:cSld>
  <p:clrMapOvr>
    <a:masterClrMapping/>
  </p:clrMapOvr>
</p:sld>
</file>

<file path=ppt/theme/theme1.xml><?xml version="1.0" encoding="utf-8"?>
<a:theme xmlns:a="http://schemas.openxmlformats.org/drawingml/2006/main" name="1_IOP templat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IOP templat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35686C2C001E44994FFB7838C8FFA7" ma:contentTypeVersion="13" ma:contentTypeDescription="Create a new document." ma:contentTypeScope="" ma:versionID="3dfe38eff31d27c1fe72b8db49db031f">
  <xsd:schema xmlns:xsd="http://www.w3.org/2001/XMLSchema" xmlns:xs="http://www.w3.org/2001/XMLSchema" xmlns:p="http://schemas.microsoft.com/office/2006/metadata/properties" xmlns:ns3="3eff7e55-0bbd-41ee-b86a-33719386ccb9" xmlns:ns4="14396a1d-dc99-4b04-9745-0f9305af63ae" targetNamespace="http://schemas.microsoft.com/office/2006/metadata/properties" ma:root="true" ma:fieldsID="53e7633cc612fb0054d797f0b0d25f78" ns3:_="" ns4:_="">
    <xsd:import namespace="3eff7e55-0bbd-41ee-b86a-33719386ccb9"/>
    <xsd:import namespace="14396a1d-dc99-4b04-9745-0f9305af63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ff7e55-0bbd-41ee-b86a-33719386cc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396a1d-dc99-4b04-9745-0f9305af63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CE5FEF-238A-4794-B78C-EA47882FE8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ff7e55-0bbd-41ee-b86a-33719386ccb9"/>
    <ds:schemaRef ds:uri="14396a1d-dc99-4b04-9745-0f9305af63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AF6900-FE9A-4BC2-BF21-AA45CA6B917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2545E1A-ECED-42C3-9325-1B91C01F9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8778</TotalTime>
  <Words>87</Words>
  <Application>Microsoft Office PowerPoint</Application>
  <PresentationFormat>Widescreen</PresentationFormat>
  <Paragraphs>20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1_IOP template</vt:lpstr>
      <vt:lpstr>2_IOP template</vt:lpstr>
      <vt:lpstr>Facing your fears together Revision QUIZ</vt:lpstr>
      <vt:lpstr>TEAMS</vt:lpstr>
      <vt:lpstr>Question 1</vt:lpstr>
      <vt:lpstr>Question 2</vt:lpstr>
      <vt:lpstr>Question 3</vt:lpstr>
      <vt:lpstr>Question 4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Hierarchy Workshop I Susanna Payne</dc:title>
  <dc:creator>Payne, Susanna</dc:creator>
  <cp:lastModifiedBy>Payne, Susanna</cp:lastModifiedBy>
  <cp:revision>59</cp:revision>
  <cp:lastPrinted>2019-11-02T15:31:17Z</cp:lastPrinted>
  <dcterms:modified xsi:type="dcterms:W3CDTF">2022-05-18T08:38:28Z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0x0101007B35686C2C001E44994FFB7838C8FFA7</vt:lpwstr>
  </property>
</Properties>
</file>